
<file path=[Content_Types].xml><?xml version="1.0" encoding="utf-8"?>
<Types xmlns="http://schemas.openxmlformats.org/package/2006/content-types">
  <Default ContentType="image/png" Extension="png"/>
  <Default ContentType="application/xml" Extension="xml"/>
  <Default ContentType="application/vnd.openxmlformats-package.relationships+xml" Extension="rels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</Types>
</file>

<file path=_rels/.rels><?xml version="1.0" encoding="UTF-8" standalone="no" ?>
<Relationships xmlns="http://schemas.openxmlformats.org/package/2006/relationships">
  <Relationship Id="rId1" Target="ppt/presentation.xml" Type="http://schemas.openxmlformats.org/officeDocument/2006/relationships/officeDocument"/>
  <Relationship Id="rId2" Target="docProps/app.xml" Type="http://schemas.openxmlformats.org/officeDocument/2006/relationships/extended-properties"/>
  <Relationship Id="rId3" Target="docProps/core.xml" Type="http://schemas.openxmlformats.org/package/2006/relationships/metadata/core-properties"/>
</Relationships>

</file>

<file path=ppt/presentation.xml><?xml version="1.0" encoding="utf-8"?>
<p:presentation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9144005" cy="5143683"/>
  <p:notesSz cx="5143683" cy="9144005"/>
</p:presentation>
</file>

<file path=ppt/tableStyles.xml><?xml version="1.0" encoding="utf-8"?>
<a:tblStyleLs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def="{5C22544A-7EE6-4342-B048-85BDC9FD1C3A}"/>
</file>

<file path=ppt/_rels/presentation.xml.rels><?xml version="1.0" encoding="UTF-8" standalone="no" ?>
<Relationships xmlns="http://schemas.openxmlformats.org/package/2006/relationships">
  <Relationship Id="rId17" Target="slides/slide15.xml" Type="http://schemas.openxmlformats.org/officeDocument/2006/relationships/slide"/>
  <Relationship Id="rId7" Target="slides/slide5.xml" Type="http://schemas.openxmlformats.org/officeDocument/2006/relationships/slide"/>
  <Relationship Id="rId6" Target="slides/slide4.xml" Type="http://schemas.openxmlformats.org/officeDocument/2006/relationships/slide"/>
  <Relationship Id="rId14" Target="slides/slide12.xml" Type="http://schemas.openxmlformats.org/officeDocument/2006/relationships/slide"/>
  <Relationship Id="rId13" Target="slides/slide11.xml" Type="http://schemas.openxmlformats.org/officeDocument/2006/relationships/slide"/>
  <Relationship Id="rId18" Target="slides/slide16.xml" Type="http://schemas.openxmlformats.org/officeDocument/2006/relationships/slide"/>
  <Relationship Id="rId4" Target="slides/slide2.xml" Type="http://schemas.openxmlformats.org/officeDocument/2006/relationships/slide"/>
  <Relationship Id="rId3" Target="slides/slide1.xml" Type="http://schemas.openxmlformats.org/officeDocument/2006/relationships/slide"/>
  <Relationship Id="rId12" Target="slides/slide10.xml" Type="http://schemas.openxmlformats.org/officeDocument/2006/relationships/slide"/>
  <Relationship Id="rId10" Target="slides/slide8.xml" Type="http://schemas.openxmlformats.org/officeDocument/2006/relationships/slide"/>
  <Relationship Id="rId19" Target="slides/slide17.xml" Type="http://schemas.openxmlformats.org/officeDocument/2006/relationships/slide"/>
  <Relationship Id="rId5" Target="slides/slide3.xml" Type="http://schemas.openxmlformats.org/officeDocument/2006/relationships/slide"/>
  <Relationship Id="rId11" Target="slides/slide9.xml" Type="http://schemas.openxmlformats.org/officeDocument/2006/relationships/slide"/>
  <Relationship Id="rId8" Target="slides/slide6.xml" Type="http://schemas.openxmlformats.org/officeDocument/2006/relationships/slide"/>
  <Relationship Id="rId16" Target="slides/slide14.xml" Type="http://schemas.openxmlformats.org/officeDocument/2006/relationships/slide"/>
  <Relationship Id="rId20" Target="slides/slide18.xml" Type="http://schemas.openxmlformats.org/officeDocument/2006/relationships/slide"/>
  <Relationship Id="rId2" Target="slideMasters/slideMaster1.xml" Type="http://schemas.openxmlformats.org/officeDocument/2006/relationships/slideMaster"/>
  <Relationship Id="rId21" Target="tableStyles.xml" Type="http://schemas.openxmlformats.org/officeDocument/2006/relationships/tableStyles"/>
  <Relationship Id="rId9" Target="slides/slide7.xml" Type="http://schemas.openxmlformats.org/officeDocument/2006/relationships/slide"/>
  <Relationship Id="rId15" Target="slides/slide13.xml" Type="http://schemas.openxmlformats.org/officeDocument/2006/relationships/slide"/>
  <Relationship Id="rId1" Target="theme/theme1.xml" Type="http://schemas.openxmlformats.org/officeDocument/2006/relationships/theme"/>
</Relationships>

</file>

<file path=ppt/media/1.png>
</file>

<file path=ppt/media/10.png>
</file>

<file path=ppt/media/11.png>
</file>

<file path=ppt/media/12.png>
</file>

<file path=ppt/media/13.png>
</file>

<file path=ppt/media/14.png>
</file>

<file path=ppt/media/15.png>
</file>

<file path=ppt/media/16.png>
</file>

<file path=ppt/media/17.png>
</file>

<file path=ppt/media/18.png>
</file>

<file path=ppt/media/19.png>
</file>

<file path=ppt/media/2.png>
</file>

<file path=ppt/media/20.png>
</file>

<file path=ppt/media/21.png>
</file>

<file path=ppt/media/22.png>
</file>

<file path=ppt/media/23.png>
</file>

<file path=ppt/media/24.png>
</file>

<file path=ppt/media/3.png>
</file>

<file path=ppt/media/4.png>
</file>

<file path=ppt/media/5.png>
</file>

<file path=ppt/media/6.png>
</file>

<file path=ppt/media/7.png>
</file>

<file path=ppt/media/8.png>
</file>

<file path=ppt/media/9.png>
</file>

<file path=ppt/slideLayouts/_rels/slideLayout1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3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4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5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6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slideLayout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itle">
  <p:cSld name="Title">
    <p:spTree>
      <p:nvGrpSpPr>
        <p:cNvPr hidden="false" id="4" name="GroupShape 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5" name="Shape 5"/>
          <p:cNvSpPr txBox="true"/>
          <p:nvPr isPhoto="false">
            <p:ph idx="0" type="title"/>
          </p:nvPr>
        </p:nvSpPr>
        <p:spPr>
          <a:xfrm flipH="false" flipV="false" rot="0">
            <a:off x="1143000" y="841801"/>
            <a:ext cx="6858004" cy="3458823"/>
          </a:xfrm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algn="ctr" indent="0" lvl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1pPr>
            <a:lvl2pPr algn="ctr" indent="0" lvl="1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2pPr>
            <a:lvl3pPr algn="ctr" indent="0" lvl="2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3pPr>
            <a:lvl4pPr algn="ctr" indent="0" lvl="3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4pPr>
            <a:lvl5pPr algn="ctr" indent="0" lvl="4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5pPr>
            <a:lvl6pPr algn="ctr" indent="0" lvl="5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6pPr>
            <a:lvl7pPr algn="ctr" indent="0" lvl="6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7pPr>
            <a:lvl8pPr algn="ctr" indent="0" lvl="7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8pPr>
            <a:lvl9pPr algn="ctr" indent="0" lvl="8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9pPr>
          </a:lstStyle>
          <a:p/>
        </p:txBody>
      </p:sp>
    </p:spTree>
  </p:cSld>
</p:sldLayout>
</file>

<file path=ppt/slideLayouts/slideLayout2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obj">
  <p:cSld name="Title and Content">
    <p:spTree>
      <p:nvGrpSpPr>
        <p:cNvPr hidden="false" id="10" name="GroupShape 1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" name="Shape 11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  <p:sp>
        <p:nvSpPr>
          <p:cNvPr hidden="false" id="12" name="Shape 12"/>
          <p:cNvSpPr txBox="true"/>
          <p:nvPr isPhoto="false">
            <p:ph idx="1" type="body"/>
          </p:nvPr>
        </p:nvSpPr>
        <p:spPr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</p:spTree>
  </p:cSld>
</p:sldLayout>
</file>

<file path=ppt/slideLayouts/slideLayout3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secHead">
  <p:cSld name="Title and Subtitle">
    <p:spTree>
      <p:nvGrpSpPr>
        <p:cNvPr hidden="false" id="6" name="GroupShape 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" name="Shape 7"/>
          <p:cNvSpPr txBox="true"/>
          <p:nvPr isPhoto="false">
            <p:ph idx="0" type="title"/>
          </p:nvPr>
        </p:nvSpPr>
        <p:spPr>
          <a:xfrm flipH="false" flipV="false" rot="0">
            <a:off x="1143000" y="841802"/>
            <a:ext cx="6858004" cy="1790764"/>
          </a:xfrm>
          <a:prstGeom prst="rect">
            <a:avLst/>
          </a:prstGeom>
        </p:spPr>
        <p:txBody>
          <a:bodyPr anchor="b" bIns="45000" lIns="90000" rIns="90000" tIns="45000">
            <a:noAutofit/>
          </a:bodyPr>
          <a:lstStyle>
            <a:defPPr/>
            <a:lvl1pPr algn="ctr" indent="0" lvl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1pPr>
            <a:lvl2pPr algn="ctr" indent="0" lvl="1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2pPr>
            <a:lvl3pPr algn="ctr" indent="0" lvl="2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3pPr>
            <a:lvl4pPr algn="ctr" indent="0" lvl="3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4pPr>
            <a:lvl5pPr algn="ctr" indent="0" lvl="4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5pPr>
            <a:lvl6pPr algn="ctr" indent="0" lvl="5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6pPr>
            <a:lvl7pPr algn="ctr" indent="0" lvl="6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7pPr>
            <a:lvl8pPr algn="ctr" indent="0" lvl="7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8pPr>
            <a:lvl9pPr algn="ctr" indent="0" lvl="8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9pPr>
          </a:lstStyle>
          <a:p/>
        </p:txBody>
      </p:sp>
      <p:sp>
        <p:nvSpPr>
          <p:cNvPr hidden="false" id="8" name="Shape 8"/>
          <p:cNvSpPr txBox="true"/>
          <p:nvPr isPhoto="false">
            <p:ph idx="2" type="subTitle"/>
          </p:nvPr>
        </p:nvSpPr>
        <p:spPr>
          <a:xfrm flipH="false" flipV="false" rot="0">
            <a:off x="1143000" y="2701624"/>
            <a:ext cx="6858004" cy="1241865"/>
          </a:xfrm>
          <a:prstGeom prst="rect">
            <a:avLst/>
          </a:prstGeom>
        </p:spPr>
        <p:txBody>
          <a:bodyPr anchor="t" bIns="45000" lIns="90000" rIns="90000" tIns="45000">
            <a:noAutofit/>
          </a:bodyPr>
          <a:lstStyle>
            <a:defPPr/>
            <a:lvl1pPr algn="ctr" indent="0" lvl="0" marL="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1pPr>
            <a:lvl2pPr algn="ctr" indent="0" lvl="1" marL="4572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2pPr>
            <a:lvl3pPr algn="ctr" indent="0" lvl="2" marL="9144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3pPr>
            <a:lvl4pPr algn="ctr" indent="0" lvl="3" marL="13716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4pPr>
            <a:lvl5pPr algn="ctr" indent="0" lvl="4" marL="18288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5pPr>
            <a:lvl6pPr algn="ctr" indent="0" lvl="5" marL="22860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6pPr>
            <a:lvl7pPr algn="ctr" indent="0" lvl="6" marL="27432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7pPr>
            <a:lvl8pPr algn="ctr" indent="0" lvl="7" marL="32004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8pPr>
            <a:lvl9pPr algn="ctr" indent="0" lvl="8" marL="36576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9pPr>
          </a:lstStyle>
          <a:p/>
        </p:txBody>
      </p:sp>
    </p:spTree>
  </p:cSld>
</p:sldLayout>
</file>

<file path=ppt/slideLayouts/slideLayout4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itleOnly">
  <p:cSld name="Slide Title">
    <p:spTree>
      <p:nvGrpSpPr>
        <p:cNvPr hidden="false" id="13" name="GroupShape 1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4" name="Shape 14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</p:spTree>
  </p:cSld>
</p:sldLayout>
</file>

<file path=ppt/slideLayouts/slideLayout5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woObj">
  <p:cSld name="Title and Two Columns">
    <p:spTree>
      <p:nvGrpSpPr>
        <p:cNvPr hidden="false" id="15" name="GroupShape 1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" name="Shape 16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  <p:sp>
        <p:nvSpPr>
          <p:cNvPr hidden="false" id="17" name="Shape 17"/>
          <p:cNvSpPr txBox="true"/>
          <p:nvPr isPhoto="false">
            <p:ph idx="1" type="body"/>
          </p:nvPr>
        </p:nvSpPr>
        <p:spPr>
          <a:xfrm flipH="false" flipV="false" rot="0">
            <a:off x="628650" y="1369267"/>
            <a:ext cx="3886202" cy="3263619"/>
          </a:xfrm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  <p:sp>
        <p:nvSpPr>
          <p:cNvPr hidden="false" id="18" name="Shape 18"/>
          <p:cNvSpPr txBox="true"/>
          <p:nvPr isPhoto="false">
            <p:ph idx="3" type="body"/>
          </p:nvPr>
        </p:nvSpPr>
        <p:spPr>
          <a:xfrm flipH="false" flipV="false" rot="0">
            <a:off x="4629152" y="1369267"/>
            <a:ext cx="3886202" cy="3263619"/>
          </a:xfrm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</p:spTree>
  </p:cSld>
</p:sldLayout>
</file>

<file path=ppt/slideLayouts/slideLayout6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blank">
  <p:cSld name="Blank">
    <p:spTree>
      <p:nvGrpSpPr>
        <p:cNvPr hidden="false" id="9" name="GroupShape 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 standalone="no" ?>
<Relationships xmlns="http://schemas.openxmlformats.org/package/2006/relationships">
  <Relationship Id="rId6" Target="../slideLayouts/slideLayout5.xml" Type="http://schemas.openxmlformats.org/officeDocument/2006/relationships/slideLayout"/>
  <Relationship Id="rId1" Target="../theme/theme1.xml" Type="http://schemas.openxmlformats.org/officeDocument/2006/relationships/theme"/>
  <Relationship Id="rId2" Target="../slideLayouts/slideLayout1.xml" Type="http://schemas.openxmlformats.org/officeDocument/2006/relationships/slideLayout"/>
  <Relationship Id="rId3" Target="../slideLayouts/slideLayout2.xml" Type="http://schemas.openxmlformats.org/officeDocument/2006/relationships/slideLayout"/>
  <Relationship Id="rId4" Target="../slideLayouts/slideLayout3.xml" Type="http://schemas.openxmlformats.org/officeDocument/2006/relationships/slideLayout"/>
  <Relationship Id="rId7" Target="../slideLayouts/slideLayout6.xml" Type="http://schemas.openxmlformats.org/officeDocument/2006/relationships/slideLayout"/>
  <Relationship Id="rId5" Target="../slideLayouts/slideLayout4.xml" Type="http://schemas.openxmlformats.org/officeDocument/2006/relationships/slideLayout"/>
</Relationships>

</file>

<file path=ppt/slideMasters/slideMaster1.xml><?xml version="1.0" encoding="utf-8"?>
<p:sldMaster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cSld name="">
    <p:bg>
      <p:bgPr>
        <a:solidFill>
          <a:schemeClr val="bg1"/>
        </a:solidFill>
      </p:bgPr>
    </p:bg>
    <p:spTree>
      <p:nvGrpSpPr>
        <p:cNvPr hidden="false" id="1" name="GroupShape 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" name="Shape 2"/>
          <p:cNvSpPr txBox="true"/>
          <p:nvPr isPhoto="false">
            <p:ph idx="0" type="title"/>
          </p:nvPr>
        </p:nvSpPr>
        <p:spPr>
          <a:xfrm flipH="false" flipV="false" rot="0">
            <a:off x="628650" y="273853"/>
            <a:ext cx="7886704" cy="994206"/>
          </a:xfrm>
          <a:prstGeom prst="rect">
            <a:avLst/>
          </a:prstGeom>
          <a:noFill/>
          <a:ln>
            <a:noFill/>
            <a:headEnd len="med" type="none" w="med"/>
            <a:tailEnd len="med" type="none" w="med"/>
          </a:ln>
        </p:spPr>
        <p:txBody>
          <a:bodyPr anchor="ctr" bIns="45000" lIns="90000" rIns="90000" tIns="45000">
            <a:normAutofit fontScale="100%" lnSpcReduction="0%"/>
          </a:bodyPr>
          <a:p/>
        </p:txBody>
      </p:sp>
      <p:sp>
        <p:nvSpPr>
          <p:cNvPr hidden="false" id="3" name="Shape 3"/>
          <p:cNvSpPr txBox="true"/>
          <p:nvPr isPhoto="false">
            <p:ph idx="1" type="body"/>
          </p:nvPr>
        </p:nvSpPr>
        <p:spPr>
          <a:xfrm flipH="false" flipV="false" rot="0">
            <a:off x="628650" y="1369267"/>
            <a:ext cx="7886704" cy="3263619"/>
          </a:xfrm>
          <a:prstGeom prst="rect">
            <a:avLst/>
          </a:prstGeom>
          <a:noFill/>
          <a:ln>
            <a:noFill/>
            <a:headEnd len="med" type="none" w="med"/>
            <a:tailEnd len="med" type="none" w="med"/>
          </a:ln>
        </p:spPr>
        <p:txBody>
          <a:bodyPr anchor="t" bIns="45000" lIns="90000" rIns="90000" tIns="45000">
            <a:normAutofit fontScale="100%" lnSpcReduction="0%"/>
          </a:bodyPr>
          <a:p/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xStyles>
    <p:titleStyle>
      <a:defPPr/>
      <a:lvl1pPr algn="l" indent="0" lvl="0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1pPr>
      <a:lvl2pPr algn="l" indent="0" lvl="1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2pPr>
      <a:lvl3pPr algn="l" indent="0" lvl="2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3pPr>
      <a:lvl4pPr algn="l" indent="0" lvl="3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4pPr>
      <a:lvl5pPr algn="l" indent="0" lvl="4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5pPr>
      <a:lvl6pPr algn="l" indent="0" lvl="5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6pPr>
      <a:lvl7pPr algn="l" indent="0" lvl="6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7pPr>
      <a:lvl8pPr algn="l" indent="0" lvl="7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8pPr>
      <a:lvl9pPr algn="l" indent="0" lvl="8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9pPr>
    </p:titleStyle>
    <p:bodyStyle>
      <a:defPPr/>
      <a:lvl1pPr algn="l" indent="-314325" lvl="0" marL="31432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800">
          <a:latin typeface="+mn-lt"/>
          <a:ea typeface="+mn-ea"/>
          <a:cs typeface="+mn-cs"/>
        </a:defRPr>
      </a:lvl1pPr>
      <a:lvl2pPr algn="l" indent="-279400" lvl="1" marL="736600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600">
          <a:latin typeface="+mn-lt"/>
          <a:ea typeface="+mn-ea"/>
          <a:cs typeface="+mn-cs"/>
        </a:defRPr>
      </a:lvl2pPr>
      <a:lvl3pPr algn="l" indent="-244475" lvl="2" marL="11588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3pPr>
      <a:lvl4pPr algn="l" indent="-244475" lvl="3" marL="16160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4pPr>
      <a:lvl5pPr algn="l" indent="-244475" lvl="4" marL="20732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5pPr>
      <a:lvl6pPr algn="l" indent="-244475" lvl="5" marL="25304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6pPr>
      <a:lvl7pPr algn="l" indent="-244475" lvl="6" marL="29876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7pPr>
      <a:lvl8pPr algn="l" indent="-244475" lvl="7" marL="34448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8pPr>
      <a:lvl9pPr algn="l" indent="-244475" lvl="8" marL="39020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9pPr>
    </p:bodyStyle>
    <p:otherStyle>
      <a:defPPr/>
      <a:lvl1pPr lvl="0">
        <a:defRPr sz="1600">
          <a:latin typeface="+mn-lt"/>
          <a:ea typeface="+mn-ea"/>
          <a:cs typeface="+mn-cs"/>
        </a:defRPr>
      </a:lvl1pPr>
      <a:lvl2pPr lvl="1">
        <a:defRPr sz="1600">
          <a:latin typeface="+mn-lt"/>
          <a:ea typeface="+mn-ea"/>
          <a:cs typeface="+mn-cs"/>
        </a:defRPr>
      </a:lvl2pPr>
      <a:lvl3pPr lvl="2">
        <a:defRPr sz="1600">
          <a:latin typeface="+mn-lt"/>
          <a:ea typeface="+mn-ea"/>
          <a:cs typeface="+mn-cs"/>
        </a:defRPr>
      </a:lvl3pPr>
      <a:lvl4pPr lvl="3">
        <a:defRPr sz="1600">
          <a:latin typeface="+mn-lt"/>
          <a:ea typeface="+mn-ea"/>
          <a:cs typeface="+mn-cs"/>
        </a:defRPr>
      </a:lvl4pPr>
      <a:lvl5pPr lvl="4">
        <a:defRPr sz="1600">
          <a:latin typeface="+mn-lt"/>
          <a:ea typeface="+mn-ea"/>
          <a:cs typeface="+mn-cs"/>
        </a:defRPr>
      </a:lvl5pPr>
      <a:lvl6pPr lvl="5">
        <a:defRPr sz="1600">
          <a:latin typeface="+mn-lt"/>
          <a:ea typeface="+mn-ea"/>
          <a:cs typeface="+mn-cs"/>
        </a:defRPr>
      </a:lvl6pPr>
      <a:lvl7pPr lvl="6">
        <a:defRPr sz="1600">
          <a:latin typeface="+mn-lt"/>
          <a:ea typeface="+mn-ea"/>
          <a:cs typeface="+mn-cs"/>
        </a:defRPr>
      </a:lvl7pPr>
      <a:lvl8pPr lvl="7">
        <a:defRPr sz="1600">
          <a:latin typeface="+mn-lt"/>
          <a:ea typeface="+mn-ea"/>
          <a:cs typeface="+mn-cs"/>
        </a:defRPr>
      </a:lvl8pPr>
      <a:lvl9pPr lvl="8">
        <a:defRPr sz="1600"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 ?>
<Relationships xmlns="http://schemas.openxmlformats.org/package/2006/relationships">
  <Relationship Id="rId1" Target="../slideLayouts/slideLayout1.xml" Type="http://schemas.openxmlformats.org/officeDocument/2006/relationships/slideLayout"/>
</Relationships>

</file>

<file path=ppt/slides/_rels/slide10.xml.rels><?xml version="1.0" encoding="UTF-8" standalone="no" ?>
<Relationships xmlns="http://schemas.openxmlformats.org/package/2006/relationships">
  <Relationship Id="rId1" Target="../media/8.png" Type="http://schemas.openxmlformats.org/officeDocument/2006/relationships/image"/>
  <Relationship Id="rId2" Target="../media/9.png" Type="http://schemas.openxmlformats.org/officeDocument/2006/relationships/image"/>
  <Relationship Id="rId3" Target="../media/10.png" Type="http://schemas.openxmlformats.org/officeDocument/2006/relationships/image"/>
  <Relationship Id="rId4" Target="../slideLayouts/slideLayout2.xml" Type="http://schemas.openxmlformats.org/officeDocument/2006/relationships/slideLayout"/>
</Relationships>

</file>

<file path=ppt/slides/_rels/slide11.xml.rels><?xml version="1.0" encoding="UTF-8" standalone="no" ?>
<Relationships xmlns="http://schemas.openxmlformats.org/package/2006/relationships">
  <Relationship Id="rId1" Target="../media/11.png" Type="http://schemas.openxmlformats.org/officeDocument/2006/relationships/image"/>
  <Relationship Id="rId2" Target="../media/12.png" Type="http://schemas.openxmlformats.org/officeDocument/2006/relationships/image"/>
  <Relationship Id="rId3" Target="../media/13.png" Type="http://schemas.openxmlformats.org/officeDocument/2006/relationships/image"/>
  <Relationship Id="rId4" Target="../slideLayouts/slideLayout2.xml" Type="http://schemas.openxmlformats.org/officeDocument/2006/relationships/slideLayout"/>
</Relationships>

</file>

<file path=ppt/slides/_rels/slide12.xml.rels><?xml version="1.0" encoding="UTF-8" standalone="no" ?>
<Relationships xmlns="http://schemas.openxmlformats.org/package/2006/relationships">
  <Relationship Id="rId1" Target="../media/14.png" Type="http://schemas.openxmlformats.org/officeDocument/2006/relationships/image"/>
  <Relationship Id="rId2" Target="../slideLayouts/slideLayout2.xml" Type="http://schemas.openxmlformats.org/officeDocument/2006/relationships/slideLayout"/>
</Relationships>

</file>

<file path=ppt/slides/_rels/slide13.xml.rels><?xml version="1.0" encoding="UTF-8" standalone="no" ?>
<Relationships xmlns="http://schemas.openxmlformats.org/package/2006/relationships">
  <Relationship Id="rId1" Target="../slideLayouts/slideLayout2.xml" Type="http://schemas.openxmlformats.org/officeDocument/2006/relationships/slideLayout"/>
</Relationships>

</file>

<file path=ppt/slides/_rels/slide14.xml.rels><?xml version="1.0" encoding="UTF-8" standalone="no" ?>
<Relationships xmlns="http://schemas.openxmlformats.org/package/2006/relationships">
  <Relationship Id="rId1" Target="../media/15.png" Type="http://schemas.openxmlformats.org/officeDocument/2006/relationships/image"/>
  <Relationship Id="rId2" Target="../slideLayouts/slideLayout2.xml" Type="http://schemas.openxmlformats.org/officeDocument/2006/relationships/slideLayout"/>
</Relationships>

</file>

<file path=ppt/slides/_rels/slide15.xml.rels><?xml version="1.0" encoding="UTF-8" standalone="no" ?>
<Relationships xmlns="http://schemas.openxmlformats.org/package/2006/relationships">
  <Relationship Id="rId1" Target="../media/16.png" Type="http://schemas.openxmlformats.org/officeDocument/2006/relationships/image"/>
  <Relationship Id="rId2" Target="../slideLayouts/slideLayout2.xml" Type="http://schemas.openxmlformats.org/officeDocument/2006/relationships/slideLayout"/>
</Relationships>

</file>

<file path=ppt/slides/_rels/slide16.xml.rels><?xml version="1.0" encoding="UTF-8" standalone="no" ?>
<Relationships xmlns="http://schemas.openxmlformats.org/package/2006/relationships">
  <Relationship Id="rId1" Target="../media/17.png" Type="http://schemas.openxmlformats.org/officeDocument/2006/relationships/image"/>
  <Relationship Id="rId2" Target="../slideLayouts/slideLayout2.xml" Type="http://schemas.openxmlformats.org/officeDocument/2006/relationships/slideLayout"/>
</Relationships>

</file>

<file path=ppt/slides/_rels/slide17.xml.rels><?xml version="1.0" encoding="UTF-8" standalone="no" ?>
<Relationships xmlns="http://schemas.openxmlformats.org/package/2006/relationships">
  <Relationship Id="rId6" Target="../media/23.png" Type="http://schemas.openxmlformats.org/officeDocument/2006/relationships/image"/>
  <Relationship Id="rId1" Target="../media/18.png" Type="http://schemas.openxmlformats.org/officeDocument/2006/relationships/image"/>
  <Relationship Id="rId2" Target="../media/19.png" Type="http://schemas.openxmlformats.org/officeDocument/2006/relationships/image"/>
  <Relationship Id="rId3" Target="../media/20.png" Type="http://schemas.openxmlformats.org/officeDocument/2006/relationships/image"/>
  <Relationship Id="rId8" Target="../slideLayouts/slideLayout2.xml" Type="http://schemas.openxmlformats.org/officeDocument/2006/relationships/slideLayout"/>
  <Relationship Id="rId4" Target="../media/21.png" Type="http://schemas.openxmlformats.org/officeDocument/2006/relationships/image"/>
  <Relationship Id="rId7" Target="../media/24.png" Type="http://schemas.openxmlformats.org/officeDocument/2006/relationships/image"/>
  <Relationship Id="rId5" Target="../media/22.png" Type="http://schemas.openxmlformats.org/officeDocument/2006/relationships/image"/>
</Relationships>

</file>

<file path=ppt/slides/_rels/slide18.xml.rels><?xml version="1.0" encoding="UTF-8" standalone="no" ?>
<Relationships xmlns="http://schemas.openxmlformats.org/package/2006/relationships">
  <Relationship Id="rId1" Target="../slideLayouts/slideLayout2.xml" Type="http://schemas.openxmlformats.org/officeDocument/2006/relationships/slideLayout"/>
</Relationships>

</file>

<file path=ppt/slides/_rels/slide2.xml.rels><?xml version="1.0" encoding="UTF-8" standalone="no" ?>
<Relationships xmlns="http://schemas.openxmlformats.org/package/2006/relationships">
  <Relationship Id="rId1" Target="../slideLayouts/slideLayout2.xml" Type="http://schemas.openxmlformats.org/officeDocument/2006/relationships/slideLayout"/>
</Relationships>

</file>

<file path=ppt/slides/_rels/slide3.xml.rels><?xml version="1.0" encoding="UTF-8" standalone="no" ?>
<Relationships xmlns="http://schemas.openxmlformats.org/package/2006/relationships">
  <Relationship Id="rId1" Target="../media/1.png" Type="http://schemas.openxmlformats.org/officeDocument/2006/relationships/image"/>
  <Relationship Id="rId2" Target="../media/2.png" Type="http://schemas.openxmlformats.org/officeDocument/2006/relationships/image"/>
  <Relationship Id="rId3" Target="../slideLayouts/slideLayout2.xml" Type="http://schemas.openxmlformats.org/officeDocument/2006/relationships/slideLayout"/>
</Relationships>

</file>

<file path=ppt/slides/_rels/slide4.xml.rels><?xml version="1.0" encoding="UTF-8" standalone="no" ?>
<Relationships xmlns="http://schemas.openxmlformats.org/package/2006/relationships">
  <Relationship Id="rId1" Target="../media/3.png" Type="http://schemas.openxmlformats.org/officeDocument/2006/relationships/image"/>
  <Relationship Id="rId2" Target="../slideLayouts/slideLayout2.xml" Type="http://schemas.openxmlformats.org/officeDocument/2006/relationships/slideLayout"/>
</Relationships>

</file>

<file path=ppt/slides/_rels/slide5.xml.rels><?xml version="1.0" encoding="UTF-8" standalone="no" ?>
<Relationships xmlns="http://schemas.openxmlformats.org/package/2006/relationships">
  <Relationship Id="rId1" Target="../media/4.png" Type="http://schemas.openxmlformats.org/officeDocument/2006/relationships/image"/>
  <Relationship Id="rId2" Target="../slideLayouts/slideLayout2.xml" Type="http://schemas.openxmlformats.org/officeDocument/2006/relationships/slideLayout"/>
</Relationships>

</file>

<file path=ppt/slides/_rels/slide6.xml.rels><?xml version="1.0" encoding="UTF-8" standalone="no" ?>
<Relationships xmlns="http://schemas.openxmlformats.org/package/2006/relationships">
  <Relationship Id="rId1" Target="../media/5.png" Type="http://schemas.openxmlformats.org/officeDocument/2006/relationships/image"/>
  <Relationship Id="rId2" Target="../slideLayouts/slideLayout2.xml" Type="http://schemas.openxmlformats.org/officeDocument/2006/relationships/slideLayout"/>
</Relationships>

</file>

<file path=ppt/slides/_rels/slide7.xml.rels><?xml version="1.0" encoding="UTF-8" standalone="no" ?>
<Relationships xmlns="http://schemas.openxmlformats.org/package/2006/relationships">
  <Relationship Id="rId1" Target="../media/6.png" Type="http://schemas.openxmlformats.org/officeDocument/2006/relationships/image"/>
  <Relationship Id="rId2" Target="../slideLayouts/slideLayout2.xml" Type="http://schemas.openxmlformats.org/officeDocument/2006/relationships/slideLayout"/>
</Relationships>

</file>

<file path=ppt/slides/_rels/slide8.xml.rels><?xml version="1.0" encoding="UTF-8" standalone="no" ?>
<Relationships xmlns="http://schemas.openxmlformats.org/package/2006/relationships">
  <Relationship Id="rId1" Target="../slideLayouts/slideLayout2.xml" Type="http://schemas.openxmlformats.org/officeDocument/2006/relationships/slideLayout"/>
</Relationships>

</file>

<file path=ppt/slides/_rels/slide9.xml.rels><?xml version="1.0" encoding="UTF-8" standalone="no" ?>
<Relationships xmlns="http://schemas.openxmlformats.org/package/2006/relationships">
  <Relationship Id="rId1" Target="../media/7.png" Type="http://schemas.openxmlformats.org/officeDocument/2006/relationships/image"/>
  <Relationship Id="rId2" Target="../slideLayouts/slideLayout2.xml" Type="http://schemas.openxmlformats.org/officeDocument/2006/relationships/slideLayout"/>
</Relationships>

</file>

<file path=ppt/slides/slide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" name="GroupShape 1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" name="Shape 20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r>
              <a:t>aiostream</a:t>
            </a:r>
          </a:p>
        </p:txBody>
      </p:sp>
    </p:spTree>
  </p:cSld>
</p:sld>
</file>

<file path=ppt/slides/slide10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84" name="GroupShape 8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5" name="Shape 85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что такое aiostream?</a:t>
            </a:r>
          </a:p>
        </p:txBody>
      </p:sp>
      <p:sp>
        <p:nvSpPr>
          <p:cNvPr hidden="false" id="86" name="Shape 86"/>
          <p:cNvSpPr txBox="true"/>
          <p:nvPr isPhoto="false"/>
        </p:nvSpPr>
        <p:spPr>
          <a:xfrm flipH="false" flipV="false" rot="0">
            <a:off x="646548" y="1316273"/>
            <a:ext cx="7871820" cy="111221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aiostream это библиотека для эффективной обработки асинхронных потоков данных. В ней есть набор операторов для создания, комбинирования и трансформации  потоков данных, оформляя их в единый, удобный интерфейс stream.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hidden="false" id="88" name="Picture 88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492608" y="2932637"/>
            <a:ext cx="3400141" cy="1588681"/>
          </a:xfrm>
          <a:prstGeom prst="rect">
            <a:avLst/>
          </a:prstGeom>
        </p:spPr>
      </p:pic>
      <p:sp>
        <p:nvSpPr>
          <p:cNvPr hidden="false" id="89" name="Shape 89"/>
          <p:cNvSpPr txBox="true"/>
          <p:nvPr isPhoto="false"/>
        </p:nvSpPr>
        <p:spPr>
          <a:xfrm flipH="false" flipV="false" rot="0">
            <a:off x="3908139" y="2605515"/>
            <a:ext cx="5004699" cy="74660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stream – это усовершенствованный асинхронный итератор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hidden="false" id="91" name="Picture 91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3378972" y="4000591"/>
            <a:ext cx="5695241" cy="609524"/>
          </a:xfrm>
          <a:prstGeom prst="rect">
            <a:avLst/>
          </a:prstGeom>
        </p:spPr>
      </p:pic>
      <p:sp>
        <p:nvSpPr>
          <p:cNvPr hidden="false" id="92" name="Shape 92"/>
          <p:cNvSpPr txBox="true"/>
          <p:nvPr isPhoto="false"/>
        </p:nvSpPr>
        <p:spPr>
          <a:xfrm flipH="false" flipV="false" rot="0">
            <a:off x="4802911" y="3394454"/>
            <a:ext cx="3542274" cy="409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создание stream, принимает любой итерируемый объект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93" name="Shape 93"/>
          <p:cNvSpPr txBox="true"/>
          <p:nvPr isPhoto="false"/>
        </p:nvSpPr>
        <p:spPr>
          <a:xfrm flipH="false" flipV="false" rot="0">
            <a:off x="1714502" y="4674076"/>
            <a:ext cx="6823109" cy="371378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это обёртка которая не тратит память, кагбы ленивый итератор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94" name="Shape 94"/>
          <p:cNvSpPr txBox="true"/>
          <p:nvPr isPhoto="false"/>
        </p:nvSpPr>
        <p:spPr>
          <a:xfrm flipH="false" flipV="false" rot="0">
            <a:off x="2772001" y="1905091"/>
            <a:ext cx="3600002" cy="133350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hidden="false" id="96" name="Picture 96"/>
          <p:cNvPicPr preferRelativeResize="true"/>
          <p:nvPr isPhoto="false"/>
        </p:nvPicPr>
        <p:blipFill>
          <a:blip r:embed="rId3"/>
          <a:stretch/>
        </p:blipFill>
        <p:spPr>
          <a:xfrm flipH="false" flipV="false" rot="0">
            <a:off x="8680261" y="3808167"/>
            <a:ext cx="400425" cy="381182"/>
          </a:xfrm>
          <a:prstGeom prst="rect">
            <a:avLst/>
          </a:prstGeom>
        </p:spPr>
      </p:pic>
    </p:spTree>
  </p:cSld>
</p:sld>
</file>

<file path=ppt/slides/slide1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97" name="GroupShape 9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98" name="Shape 98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pipe</a:t>
            </a:r>
          </a:p>
        </p:txBody>
      </p:sp>
      <p:sp>
        <p:nvSpPr>
          <p:cNvPr hidden="false" id="99" name="Shape 99"/>
          <p:cNvSpPr txBox="true"/>
          <p:nvPr isPhoto="false">
            <p:ph idx="1" type="body"/>
          </p:nvPr>
        </p:nvSpPr>
        <p:spPr>
          <a:xfrm flipH="false" flipV="false" rot="0">
            <a:off x="4456548" y="1220061"/>
            <a:ext cx="4509659" cy="1445210"/>
          </a:xfrm>
          <a:prstGeom prst="rect">
            <a:avLst/>
          </a:prstGeom>
        </p:spPr>
        <p:txBody>
          <a:bodyPr>
            <a:noAutofit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indent="0" marL="0">
              <a:buNone/>
            </a:pPr>
            <a:r>
              <a:t>pipe – это способ построения конвейеров(pipeline) для обработки асинхронных потоков данных, это тоже самое что и aiostream.stream но только более читаемо</a:t>
            </a:r>
          </a:p>
        </p:txBody>
      </p:sp>
      <p:pic>
        <p:nvPicPr>
          <p:cNvPr hidden="false" id="101" name="Picture 101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406018" y="1422106"/>
            <a:ext cx="3895642" cy="2584298"/>
          </a:xfrm>
          <a:prstGeom prst="rect">
            <a:avLst/>
          </a:prstGeom>
        </p:spPr>
      </p:pic>
      <p:pic>
        <p:nvPicPr>
          <p:cNvPr hidden="false" id="103" name="Picture 103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3821548" y="4520137"/>
            <a:ext cx="525500" cy="525500"/>
          </a:xfrm>
          <a:prstGeom prst="rect">
            <a:avLst/>
          </a:prstGeom>
        </p:spPr>
      </p:pic>
      <p:pic>
        <p:nvPicPr>
          <p:cNvPr hidden="false" id="105" name="Picture 105"/>
          <p:cNvPicPr preferRelativeResize="true"/>
          <p:nvPr isPhoto="false"/>
        </p:nvPicPr>
        <p:blipFill>
          <a:blip r:embed="rId3"/>
          <a:stretch/>
        </p:blipFill>
        <p:spPr>
          <a:xfrm flipH="false" flipV="false" rot="0">
            <a:off x="4427684" y="2634379"/>
            <a:ext cx="4504764" cy="2523810"/>
          </a:xfrm>
          <a:prstGeom prst="rect">
            <a:avLst/>
          </a:prstGeom>
        </p:spPr>
      </p:pic>
    </p:spTree>
  </p:cSld>
</p:sld>
</file>

<file path=ppt/slides/slide1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06" name="GroupShape 10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07" name="Shape 107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можно применить любую свою функцию</a:t>
            </a:r>
          </a:p>
          <a:p>
            <a:pPr algn="ctr" indent="0" marL="0">
              <a:buNone/>
            </a:pPr>
            <a:r>
              <a:t>map</a:t>
            </a:r>
          </a:p>
        </p:txBody>
      </p:sp>
      <p:pic>
        <p:nvPicPr>
          <p:cNvPr hidden="false" id="109" name="Picture 109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2715108" y="1450970"/>
            <a:ext cx="3461148" cy="3354137"/>
          </a:xfrm>
          <a:prstGeom prst="rect">
            <a:avLst/>
          </a:prstGeom>
        </p:spPr>
      </p:pic>
    </p:spTree>
  </p:cSld>
</p:sld>
</file>

<file path=ppt/slides/slide1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10" name="GroupShape 11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1" name="Shape 111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вернёмся к задаче</a:t>
            </a:r>
          </a:p>
        </p:txBody>
      </p:sp>
      <p:sp>
        <p:nvSpPr>
          <p:cNvPr hidden="false" id="112" name="Shape 112"/>
          <p:cNvSpPr txBox="true"/>
          <p:nvPr isPhoto="false">
            <p:ph idx="1" type="body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l" indent="0" marL="0" marR="76200">
              <a:spcBef>
                <a:spcPts val="600"/>
              </a:spcBef>
              <a:spcAft>
                <a:spcPts val="600"/>
              </a:spcAft>
              <a:buNone/>
            </a:pPr>
            <a:r>
              <a:rPr b="false" i="false" spc="0">
                <a:solidFill>
                  <a:srgbClr val="000000"/>
                </a:solidFill>
                <a:latin typeface="gg mono"/>
                <a:ea typeface="gg mono"/>
                <a:cs typeface="gg mono"/>
              </a:rPr>
              <a:t>дан список из 1 миллиона URL, которые требуется опросить каждый запрос возвращает несколько значений item_id с полученными данными необходимо провести опрос трёх независимых сервисов из ответов этих сервисов следует сформировать итоговое значение с использованием функции business_logic все результаты следует сохранить в итоговый список</a:t>
            </a:r>
            <a:endParaRPr b="false" i="false" spc="0">
              <a:solidFill>
                <a:srgbClr val="000000"/>
              </a:solidFill>
              <a:latin typeface="gg mono"/>
              <a:ea typeface="gg mono"/>
              <a:cs typeface="gg mono"/>
            </a:endParaRPr>
          </a:p>
        </p:txBody>
      </p:sp>
    </p:spTree>
  </p:cSld>
</p:sld>
</file>

<file path=ppt/slides/slide1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13" name="GroupShape 11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4" name="Shape 114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решение со stream</a:t>
            </a:r>
          </a:p>
        </p:txBody>
      </p:sp>
      <p:sp>
        <p:nvSpPr>
          <p:cNvPr hidden="false" id="115" name="Shape 115"/>
          <p:cNvSpPr txBox="true"/>
          <p:nvPr isPhoto="false">
            <p:ph idx="1" type="body"/>
          </p:nvPr>
        </p:nvSpPr>
        <p:spPr>
          <a:prstGeom prst="rect">
            <a:avLst/>
          </a:prstGeom>
        </p:spPr>
      </p:sp>
      <p:pic>
        <p:nvPicPr>
          <p:cNvPr hidden="false" id="117" name="Picture 117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540715" y="1412485"/>
            <a:ext cx="7925100" cy="2784849"/>
          </a:xfrm>
          <a:prstGeom prst="rect">
            <a:avLst/>
          </a:prstGeom>
        </p:spPr>
      </p:pic>
    </p:spTree>
  </p:cSld>
</p:sld>
</file>

<file path=ppt/slides/slide1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18" name="GroupShape 11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9" name="Shape 119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merge</a:t>
            </a:r>
          </a:p>
        </p:txBody>
      </p:sp>
      <p:sp>
        <p:nvSpPr>
          <p:cNvPr hidden="false" id="120" name="Shape 120"/>
          <p:cNvSpPr txBox="true"/>
          <p:nvPr isPhoto="false">
            <p:ph idx="1" type="body"/>
          </p:nvPr>
        </p:nvSpPr>
        <p:spPr>
          <a:xfrm flipH="false" flipV="false" rot="0">
            <a:off x="217716" y="1224642"/>
            <a:ext cx="4955934" cy="751531"/>
          </a:xfrm>
          <a:prstGeom prst="rect">
            <a:avLst/>
          </a:prstGeom>
        </p:spPr>
        <p:txBody>
          <a:bodyPr>
            <a:noAutofit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indent="0" marL="0">
              <a:buNone/>
            </a:pPr>
            <a:r>
              <a:t>принимает несколько потоков, возвращает значения по мере готовности</a:t>
            </a:r>
          </a:p>
        </p:txBody>
      </p:sp>
      <p:pic>
        <p:nvPicPr>
          <p:cNvPr hidden="false" id="122" name="Picture 122"/>
          <p:cNvPicPr preferRelativeResize="true"/>
          <p:nvPr isPhoto="false"/>
        </p:nvPicPr>
        <p:blipFill>
          <a:blip r:embed="rId1"/>
        </p:blipFill>
        <p:spPr>
          <a:xfrm flipH="false" flipV="false" rot="0">
            <a:off x="5273293" y="1507252"/>
            <a:ext cx="3192823" cy="3186347"/>
          </a:xfrm>
          <a:prstGeom prst="rect">
            <a:avLst/>
          </a:prstGeom>
        </p:spPr>
      </p:pic>
      <p:sp>
        <p:nvSpPr>
          <p:cNvPr hidden="false" id="123" name="Shape 123"/>
          <p:cNvSpPr txBox="false"/>
          <p:nvPr isPhoto="false"/>
        </p:nvSpPr>
        <p:spPr>
          <a:xfrm flipH="false" flipV="false" rot="0">
            <a:off x="741068" y="2522555"/>
            <a:ext cx="1119972" cy="1475851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sp>
        <p:nvSpPr>
          <p:cNvPr hidden="false" id="124" name="Shape 124"/>
          <p:cNvSpPr txBox="false"/>
          <p:nvPr isPhoto="false"/>
        </p:nvSpPr>
        <p:spPr>
          <a:xfrm flipH="false" flipV="false" rot="0">
            <a:off x="1494694" y="2438818"/>
            <a:ext cx="586153" cy="1475851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sp>
        <p:nvSpPr>
          <p:cNvPr hidden="false" id="125" name="Shape 125"/>
          <p:cNvSpPr txBox="false"/>
          <p:nvPr isPhoto="false"/>
        </p:nvSpPr>
        <p:spPr>
          <a:xfrm flipH="true" flipV="false" rot="0">
            <a:off x="2164584" y="2470219"/>
            <a:ext cx="136071" cy="1402582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sp>
        <p:nvSpPr>
          <p:cNvPr hidden="false" id="126" name="Shape 126"/>
          <p:cNvSpPr txBox="false"/>
          <p:nvPr isPhoto="false"/>
        </p:nvSpPr>
        <p:spPr>
          <a:xfrm flipH="true" flipV="false" rot="0">
            <a:off x="2279722" y="2533022"/>
            <a:ext cx="512884" cy="1318846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sp>
        <p:nvSpPr>
          <p:cNvPr hidden="false" id="127" name="Shape 127"/>
          <p:cNvSpPr txBox="false"/>
          <p:nvPr isPhoto="false"/>
        </p:nvSpPr>
        <p:spPr>
          <a:xfrm flipH="true" flipV="false" rot="0">
            <a:off x="2405326" y="2553956"/>
            <a:ext cx="1727060" cy="1350247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sp>
        <p:nvSpPr>
          <p:cNvPr hidden="false" id="128" name="Shape 128"/>
          <p:cNvSpPr txBox="true"/>
          <p:nvPr isPhoto="false"/>
        </p:nvSpPr>
        <p:spPr>
          <a:xfrm flipH="false" flipV="false" rot="0">
            <a:off x="322387" y="2103873"/>
            <a:ext cx="752969" cy="38100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поток 1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29" name="Shape 129"/>
          <p:cNvSpPr txBox="true"/>
          <p:nvPr isPhoto="false"/>
        </p:nvSpPr>
        <p:spPr>
          <a:xfrm flipH="false" flipV="false" rot="0">
            <a:off x="1117881" y="2093406"/>
            <a:ext cx="752969" cy="38100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поток 2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30" name="Shape 130"/>
          <p:cNvSpPr txBox="true"/>
          <p:nvPr isPhoto="false"/>
        </p:nvSpPr>
        <p:spPr>
          <a:xfrm flipH="false" flipV="false" rot="0">
            <a:off x="1986645" y="2135274"/>
            <a:ext cx="752969" cy="38100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поток 3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31" name="Shape 131"/>
          <p:cNvSpPr txBox="true"/>
          <p:nvPr isPhoto="false"/>
        </p:nvSpPr>
        <p:spPr>
          <a:xfrm flipH="false" flipV="false" rot="0">
            <a:off x="2897277" y="2051538"/>
            <a:ext cx="752969" cy="38100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поток 4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32" name="Shape 132"/>
          <p:cNvSpPr txBox="true"/>
          <p:nvPr isPhoto="false"/>
        </p:nvSpPr>
        <p:spPr>
          <a:xfrm flipH="false" flipV="false" rot="0">
            <a:off x="3964914" y="2030604"/>
            <a:ext cx="752969" cy="38100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поток 5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33" name="Shape 133"/>
          <p:cNvSpPr txBox="true"/>
          <p:nvPr isPhoto="false"/>
        </p:nvSpPr>
        <p:spPr>
          <a:xfrm flipH="false" flipV="false" rot="0">
            <a:off x="1630766" y="4124010"/>
            <a:ext cx="1244919" cy="391467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единый поток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34" name="GroupShape 13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35" name="Shape 135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zip</a:t>
            </a:r>
          </a:p>
        </p:txBody>
      </p:sp>
      <p:pic>
        <p:nvPicPr>
          <p:cNvPr hidden="false" id="137" name="Picture 137"/>
          <p:cNvPicPr preferRelativeResize="true"/>
          <p:nvPr isPhoto="false"/>
        </p:nvPicPr>
        <p:blipFill>
          <a:blip r:embed="rId1"/>
        </p:blipFill>
        <p:spPr>
          <a:xfrm flipH="false" flipV="false" rot="0">
            <a:off x="1285354" y="1235109"/>
            <a:ext cx="6600514" cy="3699053"/>
          </a:xfrm>
          <a:prstGeom prst="rect">
            <a:avLst/>
          </a:prstGeom>
        </p:spPr>
      </p:pic>
    </p:spTree>
  </p:cSld>
</p:sld>
</file>

<file path=ppt/slides/slide1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38" name="GroupShape 13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39" name="Shape 139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flatmap</a:t>
            </a:r>
          </a:p>
        </p:txBody>
      </p:sp>
      <p:sp>
        <p:nvSpPr>
          <p:cNvPr hidden="false" id="140" name="Shape 140"/>
          <p:cNvSpPr txBox="true"/>
          <p:nvPr isPhoto="false">
            <p:ph idx="1" type="body"/>
          </p:nvPr>
        </p:nvSpPr>
        <p:spPr>
          <a:xfrm flipH="false" flipV="false" rot="0">
            <a:off x="628650" y="1369267"/>
            <a:ext cx="7886704" cy="1620295"/>
          </a:xfrm>
          <a:prstGeom prst="rect">
            <a:avLst/>
          </a:prstGeom>
        </p:spPr>
        <p:txBody>
          <a:bodyPr>
            <a:noAutofit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indent="0" marL="0">
              <a:buNone/>
            </a:pPr>
            <a:r>
              <a:t>усложним задачу с авито, пусть у нас есть пользователи, для каждого пользователя есть ручка возвращающая список его постов, для каждого поста есть ручка возвращающая список всех комментариев под этим постом</a:t>
            </a:r>
          </a:p>
          <a:p>
            <a:pPr indent="0" marL="0">
              <a:buNone/>
            </a:pPr>
            <a:r>
              <a:t>дан список пользователей, нужно обработать все комментарии</a:t>
            </a:r>
          </a:p>
        </p:txBody>
      </p:sp>
      <p:pic>
        <p:nvPicPr>
          <p:cNvPr hidden="false" id="142" name="Picture 142"/>
          <p:cNvPicPr preferRelativeResize="true"/>
          <p:nvPr isPhoto="false"/>
        </p:nvPicPr>
        <p:blipFill>
          <a:blip r:embed="rId1"/>
        </p:blipFill>
        <p:spPr>
          <a:xfrm flipH="false" flipV="false" rot="0">
            <a:off x="845738" y="3569258"/>
            <a:ext cx="1072007" cy="1072007"/>
          </a:xfrm>
          <a:prstGeom prst="rect">
            <a:avLst/>
          </a:prstGeom>
        </p:spPr>
      </p:pic>
      <p:sp>
        <p:nvSpPr>
          <p:cNvPr hidden="false" id="143" name="Shape 143"/>
          <p:cNvSpPr txBox="false"/>
          <p:nvPr isPhoto="false"/>
        </p:nvSpPr>
        <p:spPr>
          <a:xfrm flipH="false" flipV="true" rot="0">
            <a:off x="2133183" y="3516923"/>
            <a:ext cx="1046703" cy="439615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pic>
        <p:nvPicPr>
          <p:cNvPr hidden="false" id="145" name="Picture 145"/>
          <p:cNvPicPr preferRelativeResize="true"/>
          <p:nvPr isPhoto="false"/>
        </p:nvPicPr>
        <p:blipFill>
          <a:blip r:embed="rId2"/>
        </p:blipFill>
        <p:spPr>
          <a:xfrm flipH="false" flipV="false" rot="0">
            <a:off x="3357826" y="3297115"/>
            <a:ext cx="511440" cy="511440"/>
          </a:xfrm>
          <a:prstGeom prst="rect">
            <a:avLst/>
          </a:prstGeom>
        </p:spPr>
      </p:pic>
      <p:sp>
        <p:nvSpPr>
          <p:cNvPr hidden="false" id="146" name="Shape 146"/>
          <p:cNvSpPr txBox="true"/>
          <p:nvPr isPhoto="false"/>
        </p:nvSpPr>
        <p:spPr>
          <a:xfrm flipH="false" flipV="false" rot="0">
            <a:off x="2468128" y="4124010"/>
            <a:ext cx="732035" cy="454269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 sz="36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...</a:t>
            </a:r>
            <a:endParaRPr sz="36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hidden="false" id="148" name="Picture 148"/>
          <p:cNvPicPr preferRelativeResize="true"/>
          <p:nvPr isPhoto="false"/>
        </p:nvPicPr>
        <p:blipFill>
          <a:blip r:embed="rId3"/>
        </p:blipFill>
        <p:spPr>
          <a:xfrm flipH="false" flipV="false" rot="0">
            <a:off x="3357826" y="3862335"/>
            <a:ext cx="480038" cy="480038"/>
          </a:xfrm>
          <a:prstGeom prst="rect">
            <a:avLst/>
          </a:prstGeom>
        </p:spPr>
      </p:pic>
      <p:sp>
        <p:nvSpPr>
          <p:cNvPr hidden="false" id="149" name="Shape 149"/>
          <p:cNvSpPr txBox="false"/>
          <p:nvPr isPhoto="false"/>
        </p:nvSpPr>
        <p:spPr>
          <a:xfrm flipH="false" flipV="true" rot="0">
            <a:off x="2279722" y="4050741"/>
            <a:ext cx="952500" cy="62802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pic>
        <p:nvPicPr>
          <p:cNvPr hidden="false" id="151" name="Picture 151"/>
          <p:cNvPicPr preferRelativeResize="true"/>
          <p:nvPr isPhoto="false"/>
        </p:nvPicPr>
        <p:blipFill>
          <a:blip r:embed="rId4"/>
        </p:blipFill>
        <p:spPr>
          <a:xfrm flipH="false" flipV="false" rot="0">
            <a:off x="3295024" y="4678763"/>
            <a:ext cx="480038" cy="480038"/>
          </a:xfrm>
          <a:prstGeom prst="rect">
            <a:avLst/>
          </a:prstGeom>
        </p:spPr>
      </p:pic>
      <p:sp>
        <p:nvSpPr>
          <p:cNvPr hidden="false" id="152" name="Shape 152"/>
          <p:cNvSpPr txBox="false"/>
          <p:nvPr isPhoto="false"/>
        </p:nvSpPr>
        <p:spPr>
          <a:xfrm flipH="false" flipV="false" rot="0">
            <a:off x="2049447" y="4542692"/>
            <a:ext cx="1130439" cy="345412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pic>
        <p:nvPicPr>
          <p:cNvPr hidden="false" id="154" name="Picture 154"/>
          <p:cNvPicPr preferRelativeResize="true"/>
          <p:nvPr isPhoto="false"/>
        </p:nvPicPr>
        <p:blipFill>
          <a:blip r:embed="rId5"/>
        </p:blipFill>
        <p:spPr>
          <a:xfrm flipH="false" flipV="false" rot="0">
            <a:off x="4969749" y="2962170"/>
            <a:ext cx="424674" cy="862666"/>
          </a:xfrm>
          <a:prstGeom prst="rect">
            <a:avLst/>
          </a:prstGeom>
        </p:spPr>
      </p:pic>
      <p:sp>
        <p:nvSpPr>
          <p:cNvPr hidden="false" id="155" name="Shape 155"/>
          <p:cNvSpPr txBox="false"/>
          <p:nvPr isPhoto="false"/>
        </p:nvSpPr>
        <p:spPr>
          <a:xfrm flipH="false" flipV="true" rot="0">
            <a:off x="3996315" y="3192445"/>
            <a:ext cx="753626" cy="219807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sp>
        <p:nvSpPr>
          <p:cNvPr hidden="false" id="156" name="Shape 156"/>
          <p:cNvSpPr txBox="false"/>
          <p:nvPr isPhoto="false"/>
        </p:nvSpPr>
        <p:spPr>
          <a:xfrm flipH="false" flipV="false" rot="0">
            <a:off x="3964914" y="3632060"/>
            <a:ext cx="628021" cy="450082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sp>
        <p:nvSpPr>
          <p:cNvPr hidden="false" id="157" name="Shape 157"/>
          <p:cNvSpPr txBox="true"/>
          <p:nvPr isPhoto="false"/>
        </p:nvSpPr>
        <p:spPr>
          <a:xfrm flipH="false" flipV="false" rot="0">
            <a:off x="4729008" y="3883269"/>
            <a:ext cx="732035" cy="454269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 sz="36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...</a:t>
            </a:r>
            <a:endParaRPr sz="36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hidden="false" id="159" name="Picture 159"/>
          <p:cNvPicPr preferRelativeResize="true"/>
          <p:nvPr isPhoto="false"/>
        </p:nvPicPr>
        <p:blipFill>
          <a:blip r:embed="rId6"/>
        </p:blipFill>
        <p:spPr>
          <a:xfrm flipH="false" flipV="false" rot="0">
            <a:off x="7157359" y="2951703"/>
            <a:ext cx="574241" cy="574241"/>
          </a:xfrm>
          <a:prstGeom prst="rect">
            <a:avLst/>
          </a:prstGeom>
        </p:spPr>
      </p:pic>
      <p:sp>
        <p:nvSpPr>
          <p:cNvPr hidden="false" id="160" name="Shape 160"/>
          <p:cNvSpPr txBox="false"/>
          <p:nvPr isPhoto="false"/>
        </p:nvSpPr>
        <p:spPr>
          <a:xfrm flipH="false" flipV="true" rot="0">
            <a:off x="5597771" y="3161044"/>
            <a:ext cx="1496785" cy="146538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pic>
        <p:nvPicPr>
          <p:cNvPr hidden="false" id="162" name="Picture 162"/>
          <p:cNvPicPr preferRelativeResize="true"/>
          <p:nvPr isPhoto="false"/>
        </p:nvPicPr>
        <p:blipFill>
          <a:blip r:embed="rId7"/>
        </p:blipFill>
        <p:spPr>
          <a:xfrm flipH="false" flipV="false" rot="0">
            <a:off x="7178293" y="3883269"/>
            <a:ext cx="459104" cy="459104"/>
          </a:xfrm>
          <a:prstGeom prst="rect">
            <a:avLst/>
          </a:prstGeom>
        </p:spPr>
      </p:pic>
      <p:sp>
        <p:nvSpPr>
          <p:cNvPr hidden="false" id="163" name="Shape 163"/>
          <p:cNvSpPr txBox="false"/>
          <p:nvPr isPhoto="false"/>
        </p:nvSpPr>
        <p:spPr>
          <a:xfrm flipH="false" flipV="false" rot="0">
            <a:off x="5587304" y="3558791"/>
            <a:ext cx="1517720" cy="544285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pic>
        <p:nvPicPr>
          <p:cNvPr hidden="false" id="165" name="Picture 165"/>
          <p:cNvPicPr preferRelativeResize="true"/>
          <p:nvPr isPhoto="false"/>
        </p:nvPicPr>
        <p:blipFill>
          <a:blip r:embed="rId7"/>
        </p:blipFill>
        <p:spPr>
          <a:xfrm flipH="false" flipV="false" rot="0">
            <a:off x="7188760" y="4458955"/>
            <a:ext cx="459104" cy="459104"/>
          </a:xfrm>
          <a:prstGeom prst="rect">
            <a:avLst/>
          </a:prstGeom>
        </p:spPr>
      </p:pic>
      <p:sp>
        <p:nvSpPr>
          <p:cNvPr hidden="false" id="166" name="Shape 166"/>
          <p:cNvSpPr txBox="false"/>
          <p:nvPr isPhoto="false"/>
        </p:nvSpPr>
        <p:spPr>
          <a:xfrm flipH="false" flipV="false" rot="0">
            <a:off x="5545436" y="3757664"/>
            <a:ext cx="1538653" cy="785027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type="none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  <a:endParaRPr/>
          </a:p>
        </p:txBody>
      </p:sp>
      <p:sp>
        <p:nvSpPr>
          <p:cNvPr hidden="false" id="167" name="Shape 167"/>
          <p:cNvSpPr txBox="true"/>
          <p:nvPr isPhoto="false"/>
        </p:nvSpPr>
        <p:spPr>
          <a:xfrm flipH="false" flipV="false" rot="0">
            <a:off x="6696810" y="3307582"/>
            <a:ext cx="732035" cy="454269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 sz="36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...</a:t>
            </a:r>
            <a:endParaRPr sz="36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68" name="GroupShape 16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9" name="Shape 169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практика</a:t>
            </a:r>
          </a:p>
        </p:txBody>
      </p:sp>
      <p:sp>
        <p:nvSpPr>
          <p:cNvPr hidden="false" id="170" name="Shape 170"/>
          <p:cNvSpPr txBox="true"/>
          <p:nvPr isPhoto="false">
            <p:ph idx="1" type="body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indent="0" marL="0">
              <a:buNone/>
            </a:pPr>
            <a:r>
              <a:t>задание: сделать гет запросы на</a:t>
            </a:r>
          </a:p>
          <a:p>
            <a:pPr indent="0" marL="76200" marR="76200">
              <a:spcBef>
                <a:spcPts val="600"/>
              </a:spcBef>
              <a:spcAft>
                <a:spcPts val="600"/>
              </a:spcAft>
              <a:buNone/>
            </a:pPr>
            <a:r>
              <a:rPr b="false">
                <a:solidFill>
                  <a:srgbClr val="E394DC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https://jsonplaceholder.typicode.com</a:t>
            </a:r>
            <a:endParaRPr b="false">
              <a:solidFill>
                <a:srgbClr val="E394DC"/>
              </a:solidFill>
              <a:highlight>
                <a:srgbClr val="181818"/>
              </a:highlight>
              <a:latin typeface="Consolas"/>
              <a:ea typeface="Consolas"/>
              <a:cs typeface="Consolas"/>
            </a:endParaRPr>
          </a:p>
          <a:p>
            <a:pPr indent="0" marL="0">
              <a:buNone/>
            </a:pPr>
            <a:r>
              <a:t>получить posts, albums, todos через stream используя ограничение task_limit</a:t>
            </a:r>
          </a:p>
          <a:p>
            <a:pPr indent="0" marL="0">
              <a:buNone/>
            </a:pPr>
            <a:r>
              <a:t>со звёздочкой*: дан список </a:t>
            </a:r>
            <a:r>
              <a:rPr b="false">
                <a:solidFill>
                  <a:srgbClr val="87C3FF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users</a:t>
            </a:r>
            <a:r>
              <a:rPr b="false">
                <a:solidFill>
                  <a:srgbClr val="E4E4E4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 </a:t>
            </a:r>
            <a:r>
              <a:rPr b="false">
                <a:solidFill>
                  <a:srgbClr val="D6D6DD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=</a:t>
            </a:r>
            <a:r>
              <a:rPr b="false">
                <a:solidFill>
                  <a:srgbClr val="E4E4E4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 </a:t>
            </a:r>
            <a:r>
              <a:rPr b="false">
                <a:solidFill>
                  <a:srgbClr val="82D2CE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range</a:t>
            </a:r>
            <a:r>
              <a:rPr b="false">
                <a:solidFill>
                  <a:srgbClr val="D6D6DD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(</a:t>
            </a:r>
            <a:r>
              <a:rPr b="false">
                <a:solidFill>
                  <a:srgbClr val="EBC88D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1</a:t>
            </a:r>
            <a:r>
              <a:rPr b="false">
                <a:solidFill>
                  <a:srgbClr val="D6D6DD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,</a:t>
            </a:r>
            <a:r>
              <a:rPr b="false">
                <a:solidFill>
                  <a:srgbClr val="E4E4E4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 </a:t>
            </a:r>
            <a:r>
              <a:rPr b="false">
                <a:solidFill>
                  <a:srgbClr val="EBC88D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10</a:t>
            </a:r>
            <a:r>
              <a:rPr b="false">
                <a:solidFill>
                  <a:srgbClr val="D6D6DD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)</a:t>
            </a:r>
            <a:endParaRPr b="false">
              <a:solidFill>
                <a:srgbClr val="87C3FF"/>
              </a:solidFill>
              <a:highlight>
                <a:srgbClr val="181818"/>
              </a:highlight>
              <a:latin typeface="Consolas"/>
              <a:ea typeface="Consolas"/>
              <a:cs typeface="Consolas"/>
            </a:endParaRPr>
          </a:p>
          <a:p>
            <a:pPr indent="0" marL="0">
              <a:buNone/>
            </a:pPr>
            <a:r>
              <a:t>используя userId= параметр в get запросе, получить для каждого пользователя posts и через flatmap получить список всех posts, аналогично для albums и todos</a:t>
            </a:r>
          </a:p>
          <a:p>
            <a:pPr indent="0" marL="0">
              <a:buNone/>
            </a:pPr>
            <a:r>
              <a:t>с двумя звёздами**: добавить используя map в posts, albums и todos поле type=типу(пост, альбом, туду), после этого сделать merge трёх потоков и потом разъединить потоки обратно, используя filter по type</a:t>
            </a:r>
          </a:p>
        </p:txBody>
      </p:sp>
    </p:spTree>
  </p:cSld>
</p:sld>
</file>

<file path=ppt/slides/slide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" name="GroupShape 2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" name="Shape 22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Задача</a:t>
            </a:r>
          </a:p>
        </p:txBody>
      </p:sp>
      <p:sp>
        <p:nvSpPr>
          <p:cNvPr hidden="false" id="23" name="Shape 23"/>
          <p:cNvSpPr txBox="true"/>
          <p:nvPr isPhoto="false">
            <p:ph idx="1" type="body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l" indent="0" marL="0" marR="76200">
              <a:spcBef>
                <a:spcPts val="600"/>
              </a:spcBef>
              <a:spcAft>
                <a:spcPts val="600"/>
              </a:spcAft>
              <a:buNone/>
            </a:pPr>
            <a:r>
              <a:rPr b="false" i="false" spc="0">
                <a:solidFill>
                  <a:srgbClr val="000000"/>
                </a:solidFill>
                <a:latin typeface="gg mono"/>
                <a:ea typeface="gg mono"/>
                <a:cs typeface="gg mono"/>
              </a:rPr>
              <a:t>дан список из 1 миллиона URL, которые требуется опросить каждый запрос возвращает несколько значений item_id с полученными данными необходимо провести опрос трёх независимых сервисов из ответов этих сервисов следует сформировать итоговое значение с использованием функции business_logic все результаты следует сохранить в итоговый список</a:t>
            </a:r>
            <a:endParaRPr b="false" i="false" spc="0">
              <a:solidFill>
                <a:srgbClr val="000000"/>
              </a:solidFill>
              <a:latin typeface="gg mono"/>
              <a:ea typeface="gg mono"/>
              <a:cs typeface="gg mono"/>
            </a:endParaRPr>
          </a:p>
        </p:txBody>
      </p:sp>
    </p:spTree>
  </p:cSld>
</p:sld>
</file>

<file path=ppt/slides/slide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4" name="GroupShape 2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5" name="Shape 25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моё решение</a:t>
            </a:r>
          </a:p>
        </p:txBody>
      </p:sp>
      <p:sp>
        <p:nvSpPr>
          <p:cNvPr hidden="false" id="26" name="Shape 26"/>
          <p:cNvSpPr txBox="true"/>
          <p:nvPr isPhoto="false">
            <p:ph idx="1" type="body"/>
          </p:nvPr>
        </p:nvSpPr>
        <p:spPr>
          <a:prstGeom prst="rect">
            <a:avLst/>
          </a:prstGeom>
        </p:spPr>
      </p:sp>
      <p:pic>
        <p:nvPicPr>
          <p:cNvPr hidden="false" id="28" name="Picture 28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5803518" y="1970515"/>
            <a:ext cx="4170999" cy="2730002"/>
          </a:xfrm>
          <a:prstGeom prst="rect">
            <a:avLst/>
          </a:prstGeom>
        </p:spPr>
      </p:pic>
      <p:pic>
        <p:nvPicPr>
          <p:cNvPr hidden="false" id="30" name="Picture 30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2493820" y="1152712"/>
            <a:ext cx="4021327" cy="3921789"/>
          </a:xfrm>
          <a:prstGeom prst="rect">
            <a:avLst/>
          </a:prstGeom>
        </p:spPr>
      </p:pic>
    </p:spTree>
  </p:cSld>
</p:sld>
</file>

<file path=ppt/slides/slide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31" name="GroupShape 3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32" name="Shape 32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моё решение</a:t>
            </a:r>
          </a:p>
        </p:txBody>
      </p:sp>
      <p:sp>
        <p:nvSpPr>
          <p:cNvPr hidden="false" id="33" name="Shape 33"/>
          <p:cNvSpPr txBox="true"/>
          <p:nvPr isPhoto="false">
            <p:ph idx="1" type="body"/>
          </p:nvPr>
        </p:nvSpPr>
        <p:spPr>
          <a:prstGeom prst="rect">
            <a:avLst/>
          </a:prstGeom>
        </p:spPr>
      </p:sp>
      <p:pic>
        <p:nvPicPr>
          <p:cNvPr hidden="false" id="35" name="Picture 35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2493820" y="1152712"/>
            <a:ext cx="4021327" cy="3921789"/>
          </a:xfrm>
          <a:prstGeom prst="rect">
            <a:avLst/>
          </a:prstGeom>
        </p:spPr>
      </p:pic>
      <p:sp>
        <p:nvSpPr>
          <p:cNvPr hidden="false" id="36" name="Shape 36"/>
          <p:cNvSpPr txBox="true"/>
          <p:nvPr isPhoto="false"/>
        </p:nvSpPr>
        <p:spPr>
          <a:xfrm flipH="false" flipV="false" rot="0">
            <a:off x="203972" y="1470212"/>
            <a:ext cx="2060608" cy="7273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ограничиваю число 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workers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37" name="Shape 37"/>
          <p:cNvSpPr txBox="false"/>
          <p:nvPr isPhoto="false"/>
        </p:nvSpPr>
        <p:spPr>
          <a:xfrm flipH="false" flipV="true" rot="0">
            <a:off x="2166699" y="1499076"/>
            <a:ext cx="336742" cy="211666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</p:spTree>
  </p:cSld>
</p:sld>
</file>

<file path=ppt/slides/slide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38" name="GroupShape 3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39" name="Shape 39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моё решение</a:t>
            </a:r>
          </a:p>
        </p:txBody>
      </p:sp>
      <p:sp>
        <p:nvSpPr>
          <p:cNvPr hidden="false" id="40" name="Shape 40"/>
          <p:cNvSpPr txBox="true"/>
          <p:nvPr isPhoto="false">
            <p:ph idx="1" type="body"/>
          </p:nvPr>
        </p:nvSpPr>
        <p:spPr>
          <a:xfrm flipH="false" flipV="false" rot="0">
            <a:off x="608063" y="1374000"/>
            <a:ext cx="7886704" cy="3263619"/>
          </a:xfrm>
          <a:prstGeom prst="rect">
            <a:avLst/>
          </a:prstGeom>
        </p:spPr>
      </p:sp>
      <p:pic>
        <p:nvPicPr>
          <p:cNvPr hidden="false" id="42" name="Picture 42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2493820" y="1152712"/>
            <a:ext cx="4021327" cy="3921789"/>
          </a:xfrm>
          <a:prstGeom prst="rect">
            <a:avLst/>
          </a:prstGeom>
        </p:spPr>
      </p:pic>
      <p:sp>
        <p:nvSpPr>
          <p:cNvPr hidden="false" id="43" name="Shape 43"/>
          <p:cNvSpPr txBox="true"/>
          <p:nvPr isPhoto="false"/>
        </p:nvSpPr>
        <p:spPr>
          <a:xfrm flipH="false" flipV="false" rot="0">
            <a:off x="203972" y="1470212"/>
            <a:ext cx="2060608" cy="7273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ограничиваю число 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workers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44" name="Shape 44"/>
          <p:cNvSpPr txBox="false"/>
          <p:nvPr isPhoto="false"/>
        </p:nvSpPr>
        <p:spPr>
          <a:xfrm flipH="false" flipV="true" rot="0">
            <a:off x="2166699" y="1499076"/>
            <a:ext cx="336742" cy="211666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  <p:sp>
        <p:nvSpPr>
          <p:cNvPr hidden="false" id="45" name="Shape 45"/>
          <p:cNvSpPr txBox="true"/>
          <p:nvPr isPhoto="false"/>
        </p:nvSpPr>
        <p:spPr>
          <a:xfrm flipH="false" flipV="false" rot="0">
            <a:off x="6909957" y="3442561"/>
            <a:ext cx="2060608" cy="7273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ожидаю пока кто-то освободиться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46" name="Shape 46"/>
          <p:cNvSpPr txBox="false"/>
          <p:nvPr isPhoto="false"/>
        </p:nvSpPr>
        <p:spPr>
          <a:xfrm flipH="true" flipV="false" rot="0">
            <a:off x="4716320" y="3865894"/>
            <a:ext cx="2145530" cy="182803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  <p:sp>
        <p:nvSpPr>
          <p:cNvPr hidden="false" id="47" name="Shape 47"/>
          <p:cNvSpPr txBox="false"/>
          <p:nvPr isPhoto="false"/>
        </p:nvSpPr>
        <p:spPr>
          <a:xfrm flipH="true" flipV="true" rot="0">
            <a:off x="4514275" y="3634985"/>
            <a:ext cx="2270605" cy="76968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</p:spTree>
  </p:cSld>
</p:sld>
</file>

<file path=ppt/slides/slide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48" name="GroupShape 4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9" name="Shape 49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моё решение</a:t>
            </a:r>
          </a:p>
        </p:txBody>
      </p:sp>
      <p:sp>
        <p:nvSpPr>
          <p:cNvPr hidden="false" id="50" name="Shape 50"/>
          <p:cNvSpPr txBox="true"/>
          <p:nvPr isPhoto="false">
            <p:ph idx="1" type="body"/>
          </p:nvPr>
        </p:nvSpPr>
        <p:spPr>
          <a:xfrm flipH="false" flipV="false" rot="0">
            <a:off x="608063" y="1374000"/>
            <a:ext cx="7886704" cy="3263619"/>
          </a:xfrm>
          <a:prstGeom prst="rect">
            <a:avLst/>
          </a:prstGeom>
        </p:spPr>
      </p:sp>
      <p:pic>
        <p:nvPicPr>
          <p:cNvPr hidden="false" id="52" name="Picture 52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2493820" y="1152712"/>
            <a:ext cx="4021327" cy="3921789"/>
          </a:xfrm>
          <a:prstGeom prst="rect">
            <a:avLst/>
          </a:prstGeom>
        </p:spPr>
      </p:pic>
      <p:sp>
        <p:nvSpPr>
          <p:cNvPr hidden="false" id="53" name="Shape 53"/>
          <p:cNvSpPr txBox="true"/>
          <p:nvPr isPhoto="false"/>
        </p:nvSpPr>
        <p:spPr>
          <a:xfrm flipH="false" flipV="false" rot="0">
            <a:off x="203972" y="1470212"/>
            <a:ext cx="2060608" cy="7273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ограничиваю число 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workers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54" name="Shape 54"/>
          <p:cNvSpPr txBox="false"/>
          <p:nvPr isPhoto="false"/>
        </p:nvSpPr>
        <p:spPr>
          <a:xfrm flipH="false" flipV="true" rot="0">
            <a:off x="2166699" y="1499076"/>
            <a:ext cx="336742" cy="211666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  <p:sp>
        <p:nvSpPr>
          <p:cNvPr hidden="false" id="55" name="Shape 55"/>
          <p:cNvSpPr txBox="true"/>
          <p:nvPr isPhoto="false"/>
        </p:nvSpPr>
        <p:spPr>
          <a:xfrm flipH="false" flipV="false" rot="0">
            <a:off x="6909957" y="3442561"/>
            <a:ext cx="2060608" cy="7273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ожидаю пока кто-то освободиться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56" name="Shape 56"/>
          <p:cNvSpPr txBox="false"/>
          <p:nvPr isPhoto="false"/>
        </p:nvSpPr>
        <p:spPr>
          <a:xfrm flipH="true" flipV="false" rot="0">
            <a:off x="4716320" y="3865894"/>
            <a:ext cx="2145530" cy="182803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  <p:sp>
        <p:nvSpPr>
          <p:cNvPr hidden="false" id="57" name="Shape 57"/>
          <p:cNvSpPr txBox="false"/>
          <p:nvPr isPhoto="false"/>
        </p:nvSpPr>
        <p:spPr>
          <a:xfrm flipH="true" flipV="true" rot="0">
            <a:off x="4514275" y="3634985"/>
            <a:ext cx="2270605" cy="76968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  <p:sp>
        <p:nvSpPr>
          <p:cNvPr hidden="false" id="58" name="Shape 58"/>
          <p:cNvSpPr txBox="true"/>
          <p:nvPr isPhoto="false"/>
        </p:nvSpPr>
        <p:spPr>
          <a:xfrm flipH="false" flipV="false" rot="0">
            <a:off x="6496245" y="1624152"/>
            <a:ext cx="2762957" cy="7273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чтобы дождаться завершения работы всех workerow создаю событие завершения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59" name="Shape 59"/>
          <p:cNvSpPr txBox="false"/>
          <p:nvPr isPhoto="false"/>
        </p:nvSpPr>
        <p:spPr>
          <a:xfrm flipH="true" flipV="true" rot="0">
            <a:off x="4119805" y="1633773"/>
            <a:ext cx="2511137" cy="394468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60" name="GroupShape 6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61" name="Shape 61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моё решение</a:t>
            </a:r>
          </a:p>
        </p:txBody>
      </p:sp>
      <p:pic>
        <p:nvPicPr>
          <p:cNvPr hidden="false" id="63" name="Picture 63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2493820" y="1152712"/>
            <a:ext cx="4021327" cy="3921789"/>
          </a:xfrm>
          <a:prstGeom prst="rect">
            <a:avLst/>
          </a:prstGeom>
        </p:spPr>
      </p:pic>
      <p:sp>
        <p:nvSpPr>
          <p:cNvPr hidden="false" id="64" name="Shape 64"/>
          <p:cNvSpPr txBox="true"/>
          <p:nvPr isPhoto="false"/>
        </p:nvSpPr>
        <p:spPr>
          <a:xfrm flipH="false" flipV="false" rot="0">
            <a:off x="203972" y="1470212"/>
            <a:ext cx="2060608" cy="7273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ограничиваю число 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workers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65" name="Shape 65"/>
          <p:cNvSpPr txBox="false"/>
          <p:nvPr isPhoto="false"/>
        </p:nvSpPr>
        <p:spPr>
          <a:xfrm flipH="false" flipV="true" rot="0">
            <a:off x="2166699" y="1499076"/>
            <a:ext cx="336742" cy="211666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  <p:sp>
        <p:nvSpPr>
          <p:cNvPr hidden="false" id="66" name="Shape 66"/>
          <p:cNvSpPr txBox="true"/>
          <p:nvPr isPhoto="false"/>
        </p:nvSpPr>
        <p:spPr>
          <a:xfrm flipH="false" flipV="false" rot="0">
            <a:off x="6909957" y="3442561"/>
            <a:ext cx="2060608" cy="7273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ожидаю пока кто-то освободиться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67" name="Shape 67"/>
          <p:cNvSpPr txBox="false"/>
          <p:nvPr isPhoto="false"/>
        </p:nvSpPr>
        <p:spPr>
          <a:xfrm flipH="true" flipV="false" rot="0">
            <a:off x="4716320" y="3865894"/>
            <a:ext cx="2145530" cy="182803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  <p:sp>
        <p:nvSpPr>
          <p:cNvPr hidden="false" id="68" name="Shape 68"/>
          <p:cNvSpPr txBox="false"/>
          <p:nvPr isPhoto="false"/>
        </p:nvSpPr>
        <p:spPr>
          <a:xfrm flipH="true" flipV="true" rot="0">
            <a:off x="4514275" y="3634985"/>
            <a:ext cx="2270605" cy="76968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  <p:sp>
        <p:nvSpPr>
          <p:cNvPr hidden="false" id="69" name="Shape 69"/>
          <p:cNvSpPr txBox="true"/>
          <p:nvPr isPhoto="false"/>
        </p:nvSpPr>
        <p:spPr>
          <a:xfrm flipH="false" flipV="false" rot="0">
            <a:off x="6496245" y="1624152"/>
            <a:ext cx="2762957" cy="7273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чтобы дождаться завершения работы всех workerow создаю событие завершения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70" name="Shape 70"/>
          <p:cNvSpPr txBox="false"/>
          <p:nvPr isPhoto="false"/>
        </p:nvSpPr>
        <p:spPr>
          <a:xfrm flipH="true" flipV="true" rot="0">
            <a:off x="4119805" y="1633773"/>
            <a:ext cx="2511137" cy="394468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  <p:sp>
        <p:nvSpPr>
          <p:cNvPr hidden="false" id="71" name="Shape 71"/>
          <p:cNvSpPr txBox="true"/>
          <p:nvPr isPhoto="false"/>
        </p:nvSpPr>
        <p:spPr>
          <a:xfrm flipH="false" flipV="false" rot="0">
            <a:off x="21169" y="2836424"/>
            <a:ext cx="2685987" cy="919787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создаю счётчик законченных тасок, я получил все ответы если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мы обработали все запросы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72" name="Shape 72"/>
          <p:cNvSpPr txBox="false"/>
          <p:nvPr isPhoto="false"/>
        </p:nvSpPr>
        <p:spPr>
          <a:xfrm flipH="false" flipV="true" rot="0">
            <a:off x="2118593" y="1845440"/>
            <a:ext cx="500302" cy="1087196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  <p:sp>
        <p:nvSpPr>
          <p:cNvPr hidden="false" id="73" name="Shape 73"/>
          <p:cNvSpPr txBox="false"/>
          <p:nvPr isPhoto="false"/>
        </p:nvSpPr>
        <p:spPr>
          <a:xfrm flipH="false" flipV="true" rot="0">
            <a:off x="2137836" y="2971121"/>
            <a:ext cx="885151" cy="192423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  <p:sp>
        <p:nvSpPr>
          <p:cNvPr hidden="false" id="74" name="Shape 74"/>
          <p:cNvSpPr txBox="false"/>
          <p:nvPr isPhoto="false"/>
        </p:nvSpPr>
        <p:spPr>
          <a:xfrm flipH="false" flipV="false" rot="0">
            <a:off x="2320639" y="3278999"/>
            <a:ext cx="1039090" cy="9621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</a:p>
        </p:txBody>
      </p:sp>
    </p:spTree>
  </p:cSld>
</p:sld>
</file>

<file path=ppt/slides/slide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75" name="GroupShape 7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6" name="Shape 76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что такое aiostream?</a:t>
            </a:r>
          </a:p>
        </p:txBody>
      </p:sp>
      <p:sp>
        <p:nvSpPr>
          <p:cNvPr hidden="false" id="77" name="Shape 77"/>
          <p:cNvSpPr txBox="true"/>
          <p:nvPr isPhoto="false"/>
        </p:nvSpPr>
        <p:spPr>
          <a:xfrm flipH="false" flipV="false" rot="0">
            <a:off x="646548" y="1316273"/>
            <a:ext cx="7871820" cy="111221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aiostream это библиотека для эффективной обработки асинхронных потоков данных. В ней есть набор операторов для создания, комбинирования и трансформации  потоков данных, оформляя их в единый, удобный интерфейс stream.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9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78" name="GroupShape 7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79" name="Shape 79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что такое aiostream?</a:t>
            </a:r>
          </a:p>
        </p:txBody>
      </p:sp>
      <p:sp>
        <p:nvSpPr>
          <p:cNvPr hidden="false" id="80" name="Shape 80"/>
          <p:cNvSpPr txBox="true"/>
          <p:nvPr isPhoto="false"/>
        </p:nvSpPr>
        <p:spPr>
          <a:xfrm flipH="false" flipV="false" rot="0">
            <a:off x="646548" y="1316273"/>
            <a:ext cx="7871820" cy="111221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aiostream это библиотека для эффективной обработки асинхронных потоков данных. В ней есть набор операторов для создания, комбинирования и трансформации  потоков данных, оформляя их в единый, удобный интерфейс stream.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hidden="false" id="82" name="Picture 82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492608" y="2932637"/>
            <a:ext cx="3400141" cy="1588681"/>
          </a:xfrm>
          <a:prstGeom prst="rect">
            <a:avLst/>
          </a:prstGeom>
        </p:spPr>
      </p:pic>
      <p:sp>
        <p:nvSpPr>
          <p:cNvPr hidden="false" id="83" name="Shape 83"/>
          <p:cNvSpPr txBox="true"/>
          <p:nvPr isPhoto="false"/>
        </p:nvSpPr>
        <p:spPr>
          <a:xfrm flipH="false" flipV="false" rot="0">
            <a:off x="3908139" y="2605515"/>
            <a:ext cx="5004699" cy="74660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>
              <a:defRPr sz="1600">
                <a:latin typeface="+mn-lt"/>
                <a:ea typeface="+mn-ea"/>
                <a:cs typeface="+mn-cs"/>
              </a:defRPr>
            </a:lvl1pPr>
            <a:lvl2pPr indent="0" lvl="1" marL="457200">
              <a:defRPr sz="1600">
                <a:latin typeface="+mn-lt"/>
                <a:ea typeface="+mn-ea"/>
                <a:cs typeface="+mn-cs"/>
              </a:defRPr>
            </a:lvl2pPr>
            <a:lvl3pPr indent="0" lvl="2" marL="914400">
              <a:defRPr sz="1600">
                <a:latin typeface="+mn-lt"/>
                <a:ea typeface="+mn-ea"/>
                <a:cs typeface="+mn-cs"/>
              </a:defRPr>
            </a:lvl3pPr>
            <a:lvl4pPr indent="0" lvl="3" marL="1371600">
              <a:defRPr sz="1600">
                <a:latin typeface="+mn-lt"/>
                <a:ea typeface="+mn-ea"/>
                <a:cs typeface="+mn-cs"/>
              </a:defRPr>
            </a:lvl4pPr>
            <a:lvl5pPr indent="0" lvl="4" marL="1828800">
              <a:defRPr sz="1600">
                <a:latin typeface="+mn-lt"/>
                <a:ea typeface="+mn-ea"/>
                <a:cs typeface="+mn-cs"/>
              </a:defRPr>
            </a:lvl5pPr>
            <a:lvl6pPr indent="0" lvl="5" marL="2286000">
              <a:defRPr sz="1600">
                <a:latin typeface="+mn-lt"/>
                <a:ea typeface="+mn-ea"/>
                <a:cs typeface="+mn-cs"/>
              </a:defRPr>
            </a:lvl6pPr>
            <a:lvl7pPr indent="0" lvl="6" marL="2743200">
              <a:defRPr sz="1600">
                <a:latin typeface="+mn-lt"/>
                <a:ea typeface="+mn-ea"/>
                <a:cs typeface="+mn-cs"/>
              </a:defRPr>
            </a:lvl7pPr>
            <a:lvl8pPr indent="0" lvl="7" marL="3200400">
              <a:defRPr sz="1600">
                <a:latin typeface="+mn-lt"/>
                <a:ea typeface="+mn-ea"/>
                <a:cs typeface="+mn-cs"/>
              </a:defRPr>
            </a:lvl8pPr>
            <a:lvl9pPr indent="0" lvl="8" marL="3657600">
              <a:defRPr sz="1600"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stream – это усовершенствованный асинхронный итератор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theme/theme1.xml><?xml version="1.0" encoding="utf-8"?>
<a:theme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name="Basic">
  <a:themeElements>
    <a:clrScheme name="Office">
      <a:dk1>
        <a:srgbClr val="000000"/>
      </a:dk1>
      <a:lt1>
        <a:srgbClr val="FFFFFF"/>
      </a:lt1>
      <a:dk2>
        <a:srgbClr val="3D5166"/>
      </a:dk2>
      <a:lt2>
        <a:srgbClr val="E5E6E7"/>
      </a:lt2>
      <a:accent1>
        <a:srgbClr val="D15757"/>
      </a:accent1>
      <a:accent2>
        <a:srgbClr val="E8B448"/>
      </a:accent2>
      <a:accent3>
        <a:srgbClr val="91C25F"/>
      </a:accent3>
      <a:accent4>
        <a:srgbClr val="3EB07E"/>
      </a:accent4>
      <a:accent5>
        <a:srgbClr val="36A6D6"/>
      </a:accent5>
      <a:accent6>
        <a:srgbClr val="367FCB"/>
      </a:accent6>
      <a:hlink>
        <a:srgbClr val="367FCB"/>
      </a:hlink>
      <a:folHlink>
        <a:srgbClr val="965E99"/>
      </a:folHlink>
    </a:clrScheme>
    <a:fontScheme name="Office">
      <a:majorFont>
        <a:latin typeface="XO Oriel"/>
        <a:ea typeface=""/>
        <a:cs typeface=""/>
      </a:majorFont>
      <a:minorFont>
        <a:latin typeface="XO Oriel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</a:gradFill>
      </a:fillStyleLst>
      <a:lnStyleLst>
        <a:ln w="6350">
          <a:solidFill>
            <a:schemeClr val="phClr">
              <a:shade val="95000"/>
              <a:satMod val="105000"/>
            </a:schemeClr>
          </a:solidFill>
          <a:prstDash val="solid"/>
        </a:ln>
        <a:ln w="12700">
          <a:solidFill>
            <a:schemeClr val="phClr"/>
          </a:solidFill>
          <a:prstDash val="solid"/>
        </a:ln>
        <a:ln w="19050">
          <a:solidFill>
            <a:schemeClr val="phClr"/>
          </a:solidFill>
          <a:prstDash val="solid"/>
        </a:ln>
      </a:lnStyleLst>
      <a:effectStyleLst>
        <a:effectStyle>
          <a:effectLst>
            <a:outerShdw>
              <a:srgbClr val="000000">
                <a:alpha val="38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</a:gradFill>
      </a:bgFillStyleLst>
    </a:fmtScheme>
  </a:themeElements>
</a:theme>
</file>

<file path=docProps/app.xml><?xml version="1.0" encoding="utf-8"?>
<Properties xmlns="http://schemas.openxmlformats.org/officeDocument/2006/extended-properties">
  <Template>Normal.dotm</Template>
  <TotalTime>0</TotalTime>
  <DocSecurity>0</DocSecurity>
  <ScaleCrop>false</ScaleCrop>
  <Application>MyOffice-CoreFramework-Windows/36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2026-01-14T11:04:15Z</dcterms:created>
  <dcterms:modified xsi:type="dcterms:W3CDTF">2026-01-14T14:44:54Z</dcterms:modified>
</cp:coreProperties>
</file>